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473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060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5000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1784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907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5329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0113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3740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4487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3111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4832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418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369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30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942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424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239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76892-9C16-49DA-91CF-1A686880A12B}" type="datetimeFigureOut">
              <a:rPr lang="hu-HU" smtClean="0"/>
              <a:t>2018.04.05.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65700-2CC7-4612-BAE7-34E83CEEFE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414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Nagyhegyes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Riport a polgármesterasszonnyal </a:t>
            </a:r>
          </a:p>
          <a:p>
            <a:r>
              <a:rPr lang="hu-HU" dirty="0" smtClean="0"/>
              <a:t>(riportalany: Bajusz Istvánné)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3826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26000">
              <a:srgbClr val="00B0F0"/>
            </a:gs>
            <a:gs pos="82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1. kérdés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Honnan kapta a nevét Nagyhegyes, hiszen nincs is itt hegy?</a:t>
            </a:r>
            <a:endParaRPr lang="hu-HU" dirty="0"/>
          </a:p>
        </p:txBody>
      </p:sp>
      <p:pic>
        <p:nvPicPr>
          <p:cNvPr id="4" name="1_ker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6160" y="2184862"/>
            <a:ext cx="609600" cy="609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77805"/>
            <a:ext cx="6375863" cy="35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05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50000">
              <a:srgbClr val="00B050"/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kérdés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Hányan laknak a településen?</a:t>
            </a:r>
            <a:endParaRPr lang="hu-HU" dirty="0"/>
          </a:p>
        </p:txBody>
      </p:sp>
      <p:pic>
        <p:nvPicPr>
          <p:cNvPr id="4" name="2_ker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3157" y="2184861"/>
            <a:ext cx="609600" cy="609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32415"/>
            <a:ext cx="4508055" cy="312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9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</a:t>
            </a:r>
            <a:r>
              <a:rPr lang="hu-HU" dirty="0" smtClean="0"/>
              <a:t>. </a:t>
            </a:r>
            <a:r>
              <a:rPr lang="hu-HU" dirty="0" smtClean="0"/>
              <a:t>kérdés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/>
              <a:t>Igaz- e hogy Nagyhegyes alatt ugyanolyan termálvíz van mint Hajdúszoboszlón </a:t>
            </a:r>
            <a:r>
              <a:rPr lang="hu-HU" dirty="0" smtClean="0"/>
              <a:t>? Tervezünk-e fürdőt Nagyhegyesre?</a:t>
            </a:r>
            <a:endParaRPr lang="hu-HU" dirty="0"/>
          </a:p>
          <a:p>
            <a:pPr marL="0" lv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4" name="3_ker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9066" y="2116667"/>
            <a:ext cx="609600" cy="6096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066"/>
            <a:ext cx="4763911" cy="35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12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hu-HU" dirty="0" smtClean="0"/>
              <a:t>4. kérdés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 a kiserdei szabadidőpark története? </a:t>
            </a:r>
            <a:r>
              <a:rPr lang="hu-HU" dirty="0"/>
              <a:t>Terveznek Nagyhegyesre </a:t>
            </a:r>
            <a:r>
              <a:rPr lang="hu-HU" dirty="0" err="1" smtClean="0"/>
              <a:t>Skate</a:t>
            </a:r>
            <a:r>
              <a:rPr lang="hu-HU" dirty="0" smtClean="0"/>
              <a:t> – parkot </a:t>
            </a:r>
            <a:r>
              <a:rPr lang="hu-HU" dirty="0"/>
              <a:t>?Ez egy gördeszkás </a:t>
            </a:r>
            <a:r>
              <a:rPr lang="hu-HU" dirty="0" smtClean="0"/>
              <a:t>,görkorcsolyás</a:t>
            </a:r>
            <a:r>
              <a:rPr lang="hu-HU" dirty="0"/>
              <a:t>, biciklis ügyességi pálya?</a:t>
            </a:r>
          </a:p>
          <a:p>
            <a:endParaRPr lang="hu-HU" dirty="0"/>
          </a:p>
        </p:txBody>
      </p:sp>
      <p:pic>
        <p:nvPicPr>
          <p:cNvPr id="4" name="4_ker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6407" y="2201488"/>
            <a:ext cx="609600" cy="609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762"/>
            <a:ext cx="6087533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2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5. kérdés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Milyen fejlesztési tervei vannak az önkormányzatnak?</a:t>
            </a:r>
            <a:endParaRPr lang="hu-HU" dirty="0"/>
          </a:p>
        </p:txBody>
      </p:sp>
      <p:pic>
        <p:nvPicPr>
          <p:cNvPr id="4" name="5_ker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5586" y="2336873"/>
            <a:ext cx="609600" cy="609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3215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29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27</TotalTime>
  <Words>86</Words>
  <Application>Microsoft Office PowerPoint</Application>
  <PresentationFormat>Szélesvásznú</PresentationFormat>
  <Paragraphs>13</Paragraphs>
  <Slides>6</Slides>
  <Notes>0</Notes>
  <HiddenSlides>0</HiddenSlides>
  <MMClips>5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9" baseType="lpstr">
      <vt:lpstr>Arial</vt:lpstr>
      <vt:lpstr>Trebuchet MS</vt:lpstr>
      <vt:lpstr>Berlin</vt:lpstr>
      <vt:lpstr>Nagyhegyes</vt:lpstr>
      <vt:lpstr>1. kérdés</vt:lpstr>
      <vt:lpstr>2. kérdés</vt:lpstr>
      <vt:lpstr>3. kérdés</vt:lpstr>
      <vt:lpstr>4. kérdés </vt:lpstr>
      <vt:lpstr>5. kérdés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Nagyhegyes</dc:title>
  <dc:creator>Tanuló27</dc:creator>
  <cp:lastModifiedBy>Tanuló27</cp:lastModifiedBy>
  <cp:revision>4</cp:revision>
  <dcterms:created xsi:type="dcterms:W3CDTF">2018-04-05T10:01:31Z</dcterms:created>
  <dcterms:modified xsi:type="dcterms:W3CDTF">2018-04-05T10:28:41Z</dcterms:modified>
</cp:coreProperties>
</file>