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52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849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45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878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85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468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57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58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18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649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34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68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34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1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62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85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526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876AB2-6583-4BE0-88FB-82EBF990FD5F}" type="datetimeFigureOut">
              <a:rPr lang="hu-HU" smtClean="0"/>
              <a:t>2018. 04. 16.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7CDD665-C1B5-47DB-94C1-E7698E325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183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g"/><Relationship Id="rId5" Type="http://schemas.openxmlformats.org/officeDocument/2006/relationships/image" Target="../media/image8.png"/><Relationship Id="rId4" Type="http://schemas.openxmlformats.org/officeDocument/2006/relationships/hyperlink" Target="http://www.macrolepidoptera.hu/lepke/Gortyna-borelii-_hun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Hortobágyi Nemzeti Park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Riport: Szilágyi Attila</a:t>
            </a:r>
          </a:p>
          <a:p>
            <a:r>
              <a:rPr lang="hu-HU" dirty="0" smtClean="0"/>
              <a:t>Nemzeti parkőr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597"/>
            <a:ext cx="5303519" cy="39776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845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Köszönjük a figyelmet !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9" y="2507587"/>
            <a:ext cx="4702233" cy="352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989405"/>
            <a:ext cx="4238394" cy="258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0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59709" y="1064992"/>
            <a:ext cx="8520721" cy="115713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1. </a:t>
            </a:r>
            <a:r>
              <a:rPr lang="hu-HU" dirty="0" smtClean="0"/>
              <a:t>k</a:t>
            </a:r>
            <a:r>
              <a:rPr lang="hu-HU" dirty="0" smtClean="0"/>
              <a:t>érdés </a:t>
            </a:r>
            <a:br>
              <a:rPr lang="hu-HU" dirty="0" smtClean="0"/>
            </a:br>
            <a:r>
              <a:rPr lang="hu-HU" dirty="0" smtClean="0"/>
              <a:t>Mióta </a:t>
            </a:r>
            <a:r>
              <a:rPr lang="hu-HU" dirty="0"/>
              <a:t>létezik a HNP, és miért jött létre?</a:t>
            </a:r>
            <a:br>
              <a:rPr lang="hu-HU" dirty="0"/>
            </a:br>
            <a:endParaRPr lang="hu-HU" dirty="0"/>
          </a:p>
        </p:txBody>
      </p:sp>
      <p:pic>
        <p:nvPicPr>
          <p:cNvPr id="4" name="1_kerdes_H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616" y="1033960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53" y="3361917"/>
            <a:ext cx="4358293" cy="2179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443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3340" y="1146119"/>
            <a:ext cx="8051798" cy="109345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2. </a:t>
            </a:r>
            <a:r>
              <a:rPr lang="hu-HU" dirty="0" smtClean="0"/>
              <a:t>k</a:t>
            </a:r>
            <a:r>
              <a:rPr lang="hu-HU" dirty="0" smtClean="0"/>
              <a:t>érdés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Mik a HNP legféltettebb kincsei?</a:t>
            </a:r>
            <a:br>
              <a:rPr lang="hu-HU" dirty="0"/>
            </a:br>
            <a:endParaRPr lang="hu-HU" dirty="0"/>
          </a:p>
        </p:txBody>
      </p:sp>
      <p:pic>
        <p:nvPicPr>
          <p:cNvPr id="5" name="2_1_kerdes_H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982132"/>
            <a:ext cx="609600" cy="6096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8" y="2551528"/>
            <a:ext cx="3121152" cy="191719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87" y="2551528"/>
            <a:ext cx="5998375" cy="361481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17" y="4411473"/>
            <a:ext cx="3122536" cy="17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Sztyeplepke</a:t>
            </a:r>
            <a:br>
              <a:rPr lang="hu-HU" dirty="0" smtClean="0"/>
            </a:br>
            <a:r>
              <a:rPr lang="hu-HU" i="1" dirty="0" smtClean="0">
                <a:solidFill>
                  <a:schemeClr val="accent1"/>
                </a:solidFill>
              </a:rPr>
              <a:t>(</a:t>
            </a:r>
            <a:r>
              <a:rPr lang="hu-HU" i="1" dirty="0" err="1" smtClean="0">
                <a:solidFill>
                  <a:schemeClr val="accent1"/>
                </a:solidFill>
              </a:rPr>
              <a:t>Paracossulus</a:t>
            </a:r>
            <a:r>
              <a:rPr lang="hu-HU" i="1" dirty="0" smtClean="0">
                <a:solidFill>
                  <a:schemeClr val="accent1"/>
                </a:solidFill>
              </a:rPr>
              <a:t> </a:t>
            </a:r>
            <a:r>
              <a:rPr lang="hu-HU" i="1" dirty="0" err="1">
                <a:solidFill>
                  <a:schemeClr val="accent1"/>
                </a:solidFill>
              </a:rPr>
              <a:t>thrips</a:t>
            </a:r>
            <a:r>
              <a:rPr lang="hu-HU" i="1" dirty="0">
                <a:solidFill>
                  <a:schemeClr val="accent1"/>
                </a:solidFill>
              </a:rPr>
              <a:t>)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2_2_kerdes_HNP_sztyeplepk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2" y="832338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629877"/>
            <a:ext cx="2041767" cy="18603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52" y="2629877"/>
            <a:ext cx="6729046" cy="28848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32" y="4650155"/>
            <a:ext cx="2041767" cy="152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Nagy szikibagoly</a:t>
            </a:r>
            <a:br>
              <a:rPr lang="hu-HU" dirty="0" smtClean="0"/>
            </a:br>
            <a:r>
              <a:rPr lang="hu-HU" i="1" dirty="0" smtClean="0">
                <a:solidFill>
                  <a:schemeClr val="accent1"/>
                </a:solidFill>
              </a:rPr>
              <a:t>(</a:t>
            </a:r>
            <a:r>
              <a:rPr lang="hu-HU" i="1" u="sng" dirty="0" err="1" smtClean="0">
                <a:solidFill>
                  <a:schemeClr val="accent1"/>
                </a:solidFill>
                <a:hlinkClick r:id="rId4"/>
              </a:rPr>
              <a:t>Gortyna</a:t>
            </a:r>
            <a:r>
              <a:rPr lang="hu-HU" i="1" u="sng" dirty="0" smtClean="0">
                <a:solidFill>
                  <a:schemeClr val="accent1"/>
                </a:solidFill>
                <a:hlinkClick r:id="rId4"/>
              </a:rPr>
              <a:t> </a:t>
            </a:r>
            <a:r>
              <a:rPr lang="hu-HU" i="1" u="sng" dirty="0" err="1" smtClean="0">
                <a:solidFill>
                  <a:schemeClr val="accent1"/>
                </a:solidFill>
                <a:hlinkClick r:id="rId4"/>
              </a:rPr>
              <a:t>borelii</a:t>
            </a:r>
            <a:r>
              <a:rPr lang="hu-HU" i="1" u="sng" dirty="0" smtClean="0">
                <a:solidFill>
                  <a:schemeClr val="accent1"/>
                </a:solidFill>
              </a:rPr>
              <a:t>)</a:t>
            </a:r>
            <a:endParaRPr lang="hu-HU" i="1" dirty="0">
              <a:solidFill>
                <a:schemeClr val="accent1"/>
              </a:solidFill>
            </a:endParaRPr>
          </a:p>
        </p:txBody>
      </p:sp>
      <p:pic>
        <p:nvPicPr>
          <p:cNvPr id="4" name="2_3_kerdes_HNP_nagy_szikibagol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2" y="863600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891691"/>
            <a:ext cx="3704493" cy="24696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77" y="2563446"/>
            <a:ext cx="2323121" cy="34826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91" y="2883875"/>
            <a:ext cx="3303304" cy="24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1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Batla</a:t>
            </a:r>
            <a:r>
              <a:rPr lang="hu-HU" dirty="0" smtClean="0"/>
              <a:t>, kerecsensólyom, rétisas,</a:t>
            </a:r>
            <a:br>
              <a:rPr lang="hu-HU" dirty="0" smtClean="0"/>
            </a:br>
            <a:r>
              <a:rPr lang="hu-HU" dirty="0" smtClean="0"/>
              <a:t>túzok, macskahere</a:t>
            </a:r>
            <a:endParaRPr lang="hu-HU" dirty="0"/>
          </a:p>
        </p:txBody>
      </p:sp>
      <p:pic>
        <p:nvPicPr>
          <p:cNvPr id="4" name="2_4_kerdes_HNP_madarak_novenye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2" y="982132"/>
            <a:ext cx="609600" cy="6096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67682"/>
            <a:ext cx="2508738" cy="173700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34" y="2567682"/>
            <a:ext cx="2633785" cy="17514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13" y="2567682"/>
            <a:ext cx="2676085" cy="17514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78" y="4421099"/>
            <a:ext cx="2641389" cy="175388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97" y="4416852"/>
            <a:ext cx="1408380" cy="17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93568" y="1414585"/>
            <a:ext cx="8534400" cy="876622"/>
          </a:xfrm>
        </p:spPr>
        <p:txBody>
          <a:bodyPr>
            <a:noAutofit/>
          </a:bodyPr>
          <a:lstStyle/>
          <a:p>
            <a:r>
              <a:rPr lang="hu-HU" sz="3600" dirty="0" smtClean="0"/>
              <a:t>3. </a:t>
            </a:r>
            <a:r>
              <a:rPr lang="hu-HU" sz="3600" dirty="0" smtClean="0"/>
              <a:t>k</a:t>
            </a:r>
            <a:r>
              <a:rPr lang="hu-HU" sz="3600" dirty="0" smtClean="0"/>
              <a:t>érdés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3600" dirty="0"/>
              <a:t>Hogyan ismertetik meg a HNP a gyerekekkel?</a:t>
            </a:r>
            <a:br>
              <a:rPr lang="hu-HU" sz="3600" dirty="0"/>
            </a:br>
            <a:endParaRPr lang="hu-HU" sz="3600" dirty="0"/>
          </a:p>
        </p:txBody>
      </p:sp>
      <p:pic>
        <p:nvPicPr>
          <p:cNvPr id="7" name="3_kerdes_H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1" y="982132"/>
            <a:ext cx="609600" cy="609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68" y="3106002"/>
            <a:ext cx="3443201" cy="24153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15" y="2830909"/>
            <a:ext cx="3954087" cy="2965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330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1" y="137715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hu-HU" sz="3100" dirty="0" smtClean="0"/>
              <a:t>4. </a:t>
            </a:r>
            <a:r>
              <a:rPr lang="hu-HU" sz="3100" dirty="0" smtClean="0"/>
              <a:t>k</a:t>
            </a:r>
            <a:r>
              <a:rPr lang="hu-HU" sz="3100" dirty="0" smtClean="0"/>
              <a:t>érdés</a:t>
            </a:r>
            <a:r>
              <a:rPr lang="hu-HU" sz="3100" dirty="0"/>
              <a:t/>
            </a:r>
            <a:br>
              <a:rPr lang="hu-HU" sz="3100" dirty="0"/>
            </a:br>
            <a:r>
              <a:rPr lang="hu-HU" sz="3100" dirty="0"/>
              <a:t>Egy évben kb. hány madarat gyűrűznek meg Hortobágyon?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5" name="4_kerdes_H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039" y="983433"/>
            <a:ext cx="609600" cy="609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51882"/>
            <a:ext cx="4316045" cy="346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92" y="2652862"/>
            <a:ext cx="3128105" cy="3156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93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1" y="12869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hu-HU" sz="2700" dirty="0" smtClean="0"/>
              <a:t>5. </a:t>
            </a:r>
            <a:r>
              <a:rPr lang="hu-HU" sz="2700" dirty="0" smtClean="0"/>
              <a:t>k</a:t>
            </a:r>
            <a:r>
              <a:rPr lang="hu-HU" sz="2700" dirty="0" smtClean="0"/>
              <a:t>érdés</a:t>
            </a: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Milyen tervei vannak a HNP </a:t>
            </a:r>
            <a:r>
              <a:rPr lang="hu-HU" sz="2700" dirty="0" smtClean="0"/>
              <a:t>– </a:t>
            </a:r>
            <a:r>
              <a:rPr lang="hu-HU" sz="2700" dirty="0" err="1" smtClean="0"/>
              <a:t>nak</a:t>
            </a:r>
            <a:r>
              <a:rPr lang="hu-HU" sz="2700" dirty="0"/>
              <a:t>? Hogyan segítik a </a:t>
            </a:r>
            <a:r>
              <a:rPr lang="hu-HU" sz="2700" dirty="0" smtClean="0"/>
              <a:t>turistákat</a:t>
            </a:r>
            <a:r>
              <a:rPr lang="hu-HU" sz="2700" dirty="0"/>
              <a:t>?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5_kerdes_H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416" y="982132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35" y="2681295"/>
            <a:ext cx="4790362" cy="319457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16" y="3064954"/>
            <a:ext cx="4500427" cy="2404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54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102</TotalTime>
  <Words>37</Words>
  <Application>Microsoft Office PowerPoint</Application>
  <PresentationFormat>Szélesvásznú</PresentationFormat>
  <Paragraphs>12</Paragraphs>
  <Slides>10</Slides>
  <Notes>0</Notes>
  <HiddenSlides>0</HiddenSlides>
  <MMClips>8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Organikus</vt:lpstr>
      <vt:lpstr>Hortobágyi Nemzeti Park</vt:lpstr>
      <vt:lpstr>1. kérdés  Mióta létezik a HNP, és miért jött létre? </vt:lpstr>
      <vt:lpstr>2. kérdés  Mik a HNP legféltettebb kincsei? </vt:lpstr>
      <vt:lpstr>Sztyeplepke (Paracossulus thrips) </vt:lpstr>
      <vt:lpstr>Nagy szikibagoly (Gortyna borelii)</vt:lpstr>
      <vt:lpstr>Batla, kerecsensólyom, rétisas, túzok, macskahere</vt:lpstr>
      <vt:lpstr>3. kérdés Hogyan ismertetik meg a HNP a gyerekekkel? </vt:lpstr>
      <vt:lpstr>4. kérdés Egy évben kb. hány madarat gyűrűznek meg Hortobágyon? </vt:lpstr>
      <vt:lpstr>5. kérdés Milyen tervei vannak a HNP – nak? Hogyan segítik a turistákat? </vt:lpstr>
      <vt:lpstr>Köszönjük a figyelmet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Hortobágyi Nemzeti Park</dc:title>
  <dc:creator>Tanuló23</dc:creator>
  <cp:lastModifiedBy>Windows-felhasználó</cp:lastModifiedBy>
  <cp:revision>15</cp:revision>
  <dcterms:created xsi:type="dcterms:W3CDTF">2018-03-08T11:00:12Z</dcterms:created>
  <dcterms:modified xsi:type="dcterms:W3CDTF">2018-04-16T07:20:34Z</dcterms:modified>
</cp:coreProperties>
</file>